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68" d="100"/>
          <a:sy n="68" d="100"/>
        </p:scale>
        <p:origin x="151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3F7A60-FDCE-4312-B186-3445EEBB5CB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B8A4FC-38A0-4980-843F-EF38B79D3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9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B8A4FC-38A0-4980-843F-EF38B79D3B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44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40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9272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921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665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6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171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973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648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307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979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380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496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A4FC-38A0-4980-843F-EF38B79D3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68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0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3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2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2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3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0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6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6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51639-1805-4DBC-8B5C-751179D91ADF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00C4-9A94-4106-8F8C-0A045DA8B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9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1500" dirty="0">
                <a:cs typeface="B Titr" pitchFamily="2" charset="-78"/>
              </a:rPr>
              <a:t>معصومه صابری</a:t>
            </a:r>
            <a:endParaRPr lang="en-US" sz="1500" dirty="0"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مدرس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1100" dirty="0">
                <a:effectLst/>
                <a:ea typeface="Calibri"/>
                <a:cs typeface="B Titr"/>
              </a:rPr>
              <a:t>تاریخ :</a:t>
            </a:r>
            <a:r>
              <a:rPr lang="fa-IR" sz="1100" dirty="0">
                <a:ea typeface="Calibri"/>
                <a:cs typeface="B Titr"/>
              </a:rPr>
              <a:t>8 / 11 / 1402</a:t>
            </a:r>
            <a:r>
              <a:rPr lang="fa-IR" sz="1100" dirty="0">
                <a:effectLst/>
                <a:ea typeface="Calibri"/>
                <a:cs typeface="B Titr"/>
              </a:rPr>
              <a:t>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1100" dirty="0">
                <a:effectLst/>
                <a:ea typeface="Calibri"/>
                <a:cs typeface="B Titr"/>
              </a:rPr>
              <a:t>شماره :3387 / 132 / 3 / پ</a:t>
            </a:r>
            <a:endParaRPr lang="en-US" sz="2000" dirty="0">
              <a:effectLst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88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دانیال واله صابر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3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امیر رضا ابراهیمی چابکی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80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صبا رضوی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8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نیایش سیمایی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04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سپیده خاکساری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7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معصومه صابری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7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سیده محدثه حسینی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7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فاطمه حراتی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3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بهراد روشن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1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سیده مهلا رمضان نیا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2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نگار وحدانی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1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مروارید نوری زاده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96C5A5-472D-E050-E1F9-9A0F494A7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06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8A03F-722F-2D67-07ED-3ADD611DA24D}"/>
              </a:ext>
            </a:extLst>
          </p:cNvPr>
          <p:cNvSpPr txBox="1">
            <a:spLocks/>
          </p:cNvSpPr>
          <p:nvPr/>
        </p:nvSpPr>
        <p:spPr>
          <a:xfrm>
            <a:off x="3707904" y="2276872"/>
            <a:ext cx="2304256" cy="3624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B Titr" pitchFamily="2" charset="-78"/>
              </a:rPr>
              <a:t>تینا رضا پور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09923-3288-9A2D-A1B1-7727DB159449}"/>
              </a:ext>
            </a:extLst>
          </p:cNvPr>
          <p:cNvSpPr txBox="1"/>
          <p:nvPr/>
        </p:nvSpPr>
        <p:spPr>
          <a:xfrm>
            <a:off x="179512" y="2924944"/>
            <a:ext cx="7848872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just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در ژورنال کلاب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"کاربرد سلول های بنیادی در درمان سرطان" </a:t>
            </a: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 Fixed"/>
                <a:ea typeface="Calibri"/>
                <a:cs typeface="B Nazanin" pitchFamily="2" charset="-78"/>
              </a:rPr>
              <a:t>که در تاریخ 7 آذر ماه 1402 توسط کمیته تحقیقات و فناوری دانشجویی دانشگاه برگزار گردید به عنوان شرکت کننده به مدت 2 ساعت حضور داشته‌اند. این گواهی منحصرا دلیل شرکت در کارکاه مذکور بوده و جایگزین مدارک آموزشی و تخصصی نمی‌باشد.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Nazanin" pitchFamily="2" charset="-78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FADE6A-2F32-5787-8ABF-50BFA9E471D8}"/>
              </a:ext>
            </a:extLst>
          </p:cNvPr>
          <p:cNvSpPr txBox="1"/>
          <p:nvPr/>
        </p:nvSpPr>
        <p:spPr>
          <a:xfrm>
            <a:off x="1115616" y="1916832"/>
            <a:ext cx="1800200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تاریخ :8 / 11 / 1402 </a:t>
            </a:r>
          </a:p>
          <a:p>
            <a:pPr marL="0" marR="0" lvl="0" indent="0" algn="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شماره :3387 / 132 / 3 / پ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6C012-48DF-1A31-CD18-36ECA7134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8" y="4916215"/>
            <a:ext cx="15621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6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1071</Words>
  <Application>Microsoft Office PowerPoint</Application>
  <PresentationFormat>On-screen Show (4:3)</PresentationFormat>
  <Paragraphs>84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 Titr</vt:lpstr>
      <vt:lpstr>Calibri</vt:lpstr>
      <vt:lpstr>Simplified Arabic Fixed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زلیخا رنجبر</dc:title>
  <dc:creator>other</dc:creator>
  <cp:lastModifiedBy>Homaei</cp:lastModifiedBy>
  <cp:revision>680</cp:revision>
  <cp:lastPrinted>2023-10-30T04:43:34Z</cp:lastPrinted>
  <dcterms:created xsi:type="dcterms:W3CDTF">2021-01-25T08:33:24Z</dcterms:created>
  <dcterms:modified xsi:type="dcterms:W3CDTF">2024-01-30T05:42:25Z</dcterms:modified>
</cp:coreProperties>
</file>